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media1.mp4" ContentType="video/unknown"/>
  <Override PartName="/ppt/media/image12.jpeg" ContentType="image/jpeg"/>
  <Override PartName="/ppt/media/image13.jpeg" ContentType="image/jpeg"/>
  <Override PartName="/ppt/media/media2.mp4" ContentType="video/unknown"/>
  <Override PartName="/ppt/media/media3.mp4" ContentType="video/unknown"/>
  <Override PartName="/ppt/media/image14.jpeg" ContentType="image/jpeg"/>
  <Override PartName="/ppt/media/media4.mp4" ContentType="video/unknown"/>
  <Override PartName="/ppt/media/image15.jpeg" ContentType="image/jpeg"/>
  <Override PartName="/ppt/media/image16.jpeg" ContentType="image/jpeg"/>
  <Override PartName="/ppt/media/media5.mp4" ContentType="video/unknown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Graphik"/>
        <a:ea typeface="Graphik"/>
        <a:cs typeface="Graphik"/>
        <a:sym typeface="Graphik"/>
      </a:defRPr>
    </a:lvl1pPr>
    <a:lvl2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Graphik"/>
        <a:ea typeface="Graphik"/>
        <a:cs typeface="Graphik"/>
        <a:sym typeface="Graphik"/>
      </a:defRPr>
    </a:lvl2pPr>
    <a:lvl3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Graphik"/>
        <a:ea typeface="Graphik"/>
        <a:cs typeface="Graphik"/>
        <a:sym typeface="Graphik"/>
      </a:defRPr>
    </a:lvl3pPr>
    <a:lvl4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Graphik"/>
        <a:ea typeface="Graphik"/>
        <a:cs typeface="Graphik"/>
        <a:sym typeface="Graphik"/>
      </a:defRPr>
    </a:lvl4pPr>
    <a:lvl5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Graphik"/>
        <a:ea typeface="Graphik"/>
        <a:cs typeface="Graphik"/>
        <a:sym typeface="Graphik"/>
      </a:defRPr>
    </a:lvl5pPr>
    <a:lvl6pPr marL="0" marR="0" indent="2286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Graphik"/>
        <a:ea typeface="Graphik"/>
        <a:cs typeface="Graphik"/>
        <a:sym typeface="Graphik"/>
      </a:defRPr>
    </a:lvl6pPr>
    <a:lvl7pPr marL="0" marR="0" indent="2743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Graphik"/>
        <a:ea typeface="Graphik"/>
        <a:cs typeface="Graphik"/>
        <a:sym typeface="Graphik"/>
      </a:defRPr>
    </a:lvl7pPr>
    <a:lvl8pPr marL="0" marR="0" indent="3200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Graphik"/>
        <a:ea typeface="Graphik"/>
        <a:cs typeface="Graphik"/>
        <a:sym typeface="Graphik"/>
      </a:defRPr>
    </a:lvl8pPr>
    <a:lvl9pPr marL="0" marR="0" indent="3657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Graphik"/>
        <a:ea typeface="Graphik"/>
        <a:cs typeface="Graphik"/>
        <a:sym typeface="Graphik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9A9A9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9A9A9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254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rgbClr val="00A1FF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solidFill>
            <a:srgbClr val="014D80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9A9A9"/>
          </a:solidFill>
        </a:fill>
      </a:tcStyle>
    </a:band2H>
    <a:firstCol>
      <a:tcTxStyle b="off" i="off">
        <a:font>
          <a:latin typeface="Graphik Medium"/>
          <a:ea typeface="Graphik Medium"/>
          <a:cs typeface="Graphik Medium"/>
        </a:font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13B100"/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rgbClr val="61D836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Graphik Medium"/>
          <a:ea typeface="Graphik Medium"/>
          <a:cs typeface="Graphik Medium"/>
        </a:font>
        <a:srgbClr val="FFFFFF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52055"/>
              <a:lumOff val="-12548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9A9A9"/>
          </a:solidFill>
        </a:fill>
      </a:tcStyle>
    </a:band2H>
    <a:firstCol>
      <a:tcTxStyle b="off" i="off">
        <a:font>
          <a:latin typeface="Graphik Medium"/>
          <a:ea typeface="Graphik Medium"/>
          <a:cs typeface="Graphik Medium"/>
        </a:font>
        <a:srgbClr val="000000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-613784"/>
              <a:lumOff val="1275"/>
            </a:scheme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4">
                  <a:hueOff val="-613784"/>
                  <a:lumOff val="1275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Graphik Medium"/>
          <a:ea typeface="Graphik Medium"/>
          <a:cs typeface="Graphik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FF5300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9A9A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98195F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6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9A9A9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381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64646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de présentation"/>
          <p:cNvSpPr txBox="1"/>
          <p:nvPr>
            <p:ph type="title" hasCustomPrompt="1"/>
          </p:nvPr>
        </p:nvSpPr>
        <p:spPr>
          <a:xfrm>
            <a:off x="1270000" y="3289300"/>
            <a:ext cx="21844000" cy="3879454"/>
          </a:xfrm>
          <a:prstGeom prst="rect">
            <a:avLst/>
          </a:prstGeom>
        </p:spPr>
        <p:txBody>
          <a:bodyPr/>
          <a:lstStyle>
            <a:lvl1pPr defTabSz="2438338">
              <a:lnSpc>
                <a:spcPct val="90000"/>
              </a:lnSpc>
              <a:defRPr spc="-348" sz="11600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</a:defRPr>
            </a:lvl1pPr>
          </a:lstStyle>
          <a:p>
            <a:pPr/>
            <a:r>
              <a:t>Titre de présentation</a:t>
            </a:r>
          </a:p>
        </p:txBody>
      </p:sp>
      <p:sp>
        <p:nvSpPr>
          <p:cNvPr id="12" name="Auteur et date"/>
          <p:cNvSpPr txBox="1"/>
          <p:nvPr>
            <p:ph type="body" sz="quarter" idx="21" hasCustomPrompt="1"/>
          </p:nvPr>
        </p:nvSpPr>
        <p:spPr>
          <a:xfrm>
            <a:off x="1270000" y="12160429"/>
            <a:ext cx="21844000" cy="694056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35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Auteur et date</a:t>
            </a:r>
          </a:p>
        </p:txBody>
      </p:sp>
      <p:sp>
        <p:nvSpPr>
          <p:cNvPr id="13" name="Texte niveau 1…"/>
          <p:cNvSpPr txBox="1"/>
          <p:nvPr>
            <p:ph type="body" sz="quarter" idx="1" hasCustomPrompt="1"/>
          </p:nvPr>
        </p:nvSpPr>
        <p:spPr>
          <a:xfrm>
            <a:off x="1270000" y="6985000"/>
            <a:ext cx="21844000" cy="2512352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6400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 marL="0" indent="0" algn="ctr" defTabSz="825500">
              <a:spcBef>
                <a:spcPts val="0"/>
              </a:spcBef>
              <a:buClrTx/>
              <a:buSzTx/>
              <a:buNone/>
              <a:defRPr sz="6400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 marL="0" indent="0" algn="ctr" defTabSz="825500">
              <a:spcBef>
                <a:spcPts val="0"/>
              </a:spcBef>
              <a:buClrTx/>
              <a:buSzTx/>
              <a:buNone/>
              <a:defRPr sz="6400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 marL="0" indent="0" algn="ctr" defTabSz="825500">
              <a:spcBef>
                <a:spcPts val="0"/>
              </a:spcBef>
              <a:buClrTx/>
              <a:buSzTx/>
              <a:buNone/>
              <a:defRPr sz="6400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 marL="0" indent="0" algn="ctr" defTabSz="825500">
              <a:spcBef>
                <a:spcPts val="0"/>
              </a:spcBef>
              <a:buClrTx/>
              <a:buSzTx/>
              <a:buNone/>
              <a:defRPr sz="6400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pPr/>
            <a:r>
              <a:t>Sous-titre de présentation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1169517375_2880x1920.jpg"/>
          <p:cNvSpPr/>
          <p:nvPr>
            <p:ph type="pic" idx="21"/>
          </p:nvPr>
        </p:nvSpPr>
        <p:spPr>
          <a:xfrm>
            <a:off x="0" y="-1270000"/>
            <a:ext cx="24384000" cy="162560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Auteur et date"/>
          <p:cNvSpPr txBox="1"/>
          <p:nvPr>
            <p:ph type="body" sz="quarter" idx="22" hasCustomPrompt="1"/>
          </p:nvPr>
        </p:nvSpPr>
        <p:spPr>
          <a:xfrm>
            <a:off x="1270000" y="12166600"/>
            <a:ext cx="21844000" cy="694055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35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Auteur et date</a:t>
            </a:r>
          </a:p>
        </p:txBody>
      </p:sp>
      <p:sp>
        <p:nvSpPr>
          <p:cNvPr id="23" name="Titre de présentation"/>
          <p:cNvSpPr txBox="1"/>
          <p:nvPr>
            <p:ph type="title" hasCustomPrompt="1"/>
          </p:nvPr>
        </p:nvSpPr>
        <p:spPr>
          <a:xfrm>
            <a:off x="1270000" y="3289300"/>
            <a:ext cx="21844000" cy="3873500"/>
          </a:xfrm>
          <a:prstGeom prst="rect">
            <a:avLst/>
          </a:prstGeom>
        </p:spPr>
        <p:txBody>
          <a:bodyPr/>
          <a:lstStyle>
            <a:lvl1pPr defTabSz="2438400">
              <a:lnSpc>
                <a:spcPct val="90000"/>
              </a:lnSpc>
              <a:defRPr spc="-348" sz="11600">
                <a:solidFill>
                  <a:srgbClr val="FFFFFF"/>
                </a:solidFill>
              </a:defRPr>
            </a:lvl1pPr>
          </a:lstStyle>
          <a:p>
            <a:pPr/>
            <a:r>
              <a:t>Titre de présentation</a:t>
            </a:r>
          </a:p>
        </p:txBody>
      </p:sp>
      <p:sp>
        <p:nvSpPr>
          <p:cNvPr id="24" name="Texte niveau 1…"/>
          <p:cNvSpPr txBox="1"/>
          <p:nvPr>
            <p:ph type="body" sz="quarter" idx="1" hasCustomPrompt="1"/>
          </p:nvPr>
        </p:nvSpPr>
        <p:spPr>
          <a:xfrm>
            <a:off x="1270000" y="6985000"/>
            <a:ext cx="21844000" cy="2514600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64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  <a:lvl2pPr marL="0" indent="0" algn="ctr" defTabSz="825500">
              <a:spcBef>
                <a:spcPts val="0"/>
              </a:spcBef>
              <a:buClrTx/>
              <a:buSzTx/>
              <a:buNone/>
              <a:defRPr sz="64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2pPr>
            <a:lvl3pPr marL="0" indent="0" algn="ctr" defTabSz="825500">
              <a:spcBef>
                <a:spcPts val="0"/>
              </a:spcBef>
              <a:buClrTx/>
              <a:buSzTx/>
              <a:buNone/>
              <a:defRPr sz="64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3pPr>
            <a:lvl4pPr marL="0" indent="0" algn="ctr" defTabSz="825500">
              <a:spcBef>
                <a:spcPts val="0"/>
              </a:spcBef>
              <a:buClrTx/>
              <a:buSzTx/>
              <a:buNone/>
              <a:defRPr sz="64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4pPr>
            <a:lvl5pPr marL="0" indent="0" algn="ctr" defTabSz="825500">
              <a:spcBef>
                <a:spcPts val="0"/>
              </a:spcBef>
              <a:buClrTx/>
              <a:buSzTx/>
              <a:buNone/>
              <a:defRPr sz="64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pPr/>
            <a:r>
              <a:t>Sous-titre de présentation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et photo - au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184386109_2439x1626.jpg"/>
          <p:cNvSpPr/>
          <p:nvPr>
            <p:ph type="pic" idx="21"/>
          </p:nvPr>
        </p:nvSpPr>
        <p:spPr>
          <a:xfrm>
            <a:off x="7962900" y="-25400"/>
            <a:ext cx="20650200" cy="13766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Titre de diapositive"/>
          <p:cNvSpPr txBox="1"/>
          <p:nvPr>
            <p:ph type="title" hasCustomPrompt="1"/>
          </p:nvPr>
        </p:nvSpPr>
        <p:spPr>
          <a:xfrm>
            <a:off x="1270000" y="3885108"/>
            <a:ext cx="9652000" cy="3200203"/>
          </a:xfrm>
          <a:prstGeom prst="rect">
            <a:avLst/>
          </a:prstGeom>
        </p:spPr>
        <p:txBody>
          <a:bodyPr/>
          <a:lstStyle>
            <a:lvl1pPr>
              <a:defRPr>
                <a:gradFill flip="none" rotWithShape="1">
                  <a:gsLst>
                    <a:gs pos="0">
                      <a:srgbClr val="FF00D8"/>
                    </a:gs>
                    <a:gs pos="100000">
                      <a:srgbClr val="FF542E"/>
                    </a:gs>
                  </a:gsLst>
                  <a:lin ang="3960000" scaled="0"/>
                </a:gradFill>
              </a:defRPr>
            </a:lvl1pPr>
          </a:lstStyle>
          <a:p>
            <a:pPr/>
            <a:r>
              <a:t>Titre de diapositive</a:t>
            </a:r>
          </a:p>
        </p:txBody>
      </p:sp>
      <p:sp>
        <p:nvSpPr>
          <p:cNvPr id="34" name="Texte niveau 1…"/>
          <p:cNvSpPr txBox="1"/>
          <p:nvPr>
            <p:ph type="body" sz="quarter" idx="1" hasCustomPrompt="1"/>
          </p:nvPr>
        </p:nvSpPr>
        <p:spPr>
          <a:xfrm>
            <a:off x="1270000" y="6845300"/>
            <a:ext cx="9652000" cy="5664200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5400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 marL="0" indent="457200" algn="ctr" defTabSz="825500">
              <a:spcBef>
                <a:spcPts val="0"/>
              </a:spcBef>
              <a:buClrTx/>
              <a:buSzTx/>
              <a:buNone/>
              <a:defRPr sz="5400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 marL="0" indent="914400" algn="ctr" defTabSz="825500">
              <a:spcBef>
                <a:spcPts val="0"/>
              </a:spcBef>
              <a:buClrTx/>
              <a:buSzTx/>
              <a:buNone/>
              <a:defRPr sz="5400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 marL="0" indent="1371600" algn="ctr" defTabSz="825500">
              <a:spcBef>
                <a:spcPts val="0"/>
              </a:spcBef>
              <a:buClrTx/>
              <a:buSzTx/>
              <a:buNone/>
              <a:defRPr sz="5400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 marL="0" indent="1828800" algn="ctr" defTabSz="825500">
              <a:spcBef>
                <a:spcPts val="0"/>
              </a:spcBef>
              <a:buClrTx/>
              <a:buSzTx/>
              <a:buNone/>
              <a:defRPr sz="5400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pPr/>
            <a:r>
              <a:t>Sous-titre de la diapositive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et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re de diapositiv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Titre de diapositive</a:t>
            </a:r>
          </a:p>
        </p:txBody>
      </p:sp>
      <p:sp>
        <p:nvSpPr>
          <p:cNvPr id="43" name="Sous-titre de la diapositive"/>
          <p:cNvSpPr txBox="1"/>
          <p:nvPr>
            <p:ph type="body" sz="quarter" idx="21" hasCustomPrompt="1"/>
          </p:nvPr>
        </p:nvSpPr>
        <p:spPr>
          <a:xfrm>
            <a:off x="1270000" y="2133600"/>
            <a:ext cx="21844000" cy="1016000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54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Sous-titre de la diapositive</a:t>
            </a:r>
          </a:p>
        </p:txBody>
      </p:sp>
      <p:sp>
        <p:nvSpPr>
          <p:cNvPr id="44" name="Texte niveau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de puce de diapositive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e niveau 1…"/>
          <p:cNvSpPr txBox="1"/>
          <p:nvPr>
            <p:ph type="body" idx="1" hasCustomPrompt="1"/>
          </p:nvPr>
        </p:nvSpPr>
        <p:spPr>
          <a:xfrm>
            <a:off x="1270000" y="4269316"/>
            <a:ext cx="21844000" cy="8432801"/>
          </a:xfrm>
          <a:prstGeom prst="rect">
            <a:avLst/>
          </a:prstGeom>
        </p:spPr>
        <p:txBody>
          <a:bodyPr numCol="2" spcCol="1092200"/>
          <a:lstStyle/>
          <a:p>
            <a:pPr/>
            <a:r>
              <a:t>Texte de puce de diapositive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, puces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988149250_2145x1620.jpg"/>
          <p:cNvSpPr/>
          <p:nvPr>
            <p:ph type="pic" idx="21"/>
          </p:nvPr>
        </p:nvSpPr>
        <p:spPr>
          <a:xfrm>
            <a:off x="10185400" y="0"/>
            <a:ext cx="18161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1" name="Titre de diapositive"/>
          <p:cNvSpPr txBox="1"/>
          <p:nvPr>
            <p:ph type="title" hasCustomPrompt="1"/>
          </p:nvPr>
        </p:nvSpPr>
        <p:spPr>
          <a:xfrm>
            <a:off x="1270000" y="838200"/>
            <a:ext cx="9652000" cy="1549400"/>
          </a:xfrm>
          <a:prstGeom prst="rect">
            <a:avLst/>
          </a:prstGeom>
        </p:spPr>
        <p:txBody>
          <a:bodyPr/>
          <a:lstStyle>
            <a:lvl1pPr>
              <a:defRPr>
                <a:gradFill flip="none" rotWithShape="1">
                  <a:gsLst>
                    <a:gs pos="0">
                      <a:srgbClr val="5E03FF"/>
                    </a:gs>
                    <a:gs pos="100000">
                      <a:srgbClr val="FF00F7"/>
                    </a:gs>
                  </a:gsLst>
                  <a:lin ang="3960000" scaled="0"/>
                </a:gradFill>
              </a:defRPr>
            </a:lvl1pPr>
          </a:lstStyle>
          <a:p>
            <a:pPr/>
            <a:r>
              <a:t>Titre de diapositive</a:t>
            </a:r>
          </a:p>
        </p:txBody>
      </p:sp>
      <p:sp>
        <p:nvSpPr>
          <p:cNvPr id="62" name="Texte niveau 1…"/>
          <p:cNvSpPr txBox="1"/>
          <p:nvPr>
            <p:ph type="body" sz="half" idx="1" hasCustomPrompt="1"/>
          </p:nvPr>
        </p:nvSpPr>
        <p:spPr>
          <a:xfrm>
            <a:off x="1270000" y="4267200"/>
            <a:ext cx="9652000" cy="8432800"/>
          </a:xfrm>
          <a:prstGeom prst="rect">
            <a:avLst/>
          </a:prstGeom>
        </p:spPr>
        <p:txBody>
          <a:bodyPr/>
          <a:lstStyle/>
          <a:p>
            <a:pPr/>
            <a:r>
              <a:t>Texte de puce de diapositive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3" name="Sous-titre de la diapositive"/>
          <p:cNvSpPr txBox="1"/>
          <p:nvPr>
            <p:ph type="body" sz="quarter" idx="22" hasCustomPrompt="1"/>
          </p:nvPr>
        </p:nvSpPr>
        <p:spPr>
          <a:xfrm>
            <a:off x="1270000" y="2133600"/>
            <a:ext cx="9652000" cy="1016000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54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Sous-titre de la diapositive</a:t>
            </a:r>
          </a:p>
        </p:txBody>
      </p:sp>
      <p:sp>
        <p:nvSpPr>
          <p:cNvPr id="64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re de section"/>
          <p:cNvSpPr txBox="1"/>
          <p:nvPr>
            <p:ph type="title" hasCustomPrompt="1"/>
          </p:nvPr>
        </p:nvSpPr>
        <p:spPr>
          <a:xfrm>
            <a:off x="1270000" y="3289300"/>
            <a:ext cx="21844000" cy="38735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pc="-348" sz="11600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542E"/>
                    </a:gs>
                  </a:gsLst>
                  <a:lin ang="3960000" scaled="0"/>
                </a:gradFill>
              </a:defRPr>
            </a:lvl1pPr>
          </a:lstStyle>
          <a:p>
            <a:pPr/>
            <a:r>
              <a:t>Titre de section</a:t>
            </a:r>
          </a:p>
        </p:txBody>
      </p:sp>
      <p:sp>
        <p:nvSpPr>
          <p:cNvPr id="72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itre de diapositiv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Titre de diapositive</a:t>
            </a:r>
          </a:p>
        </p:txBody>
      </p:sp>
      <p:sp>
        <p:nvSpPr>
          <p:cNvPr id="80" name="Sous-titre de la diapositive"/>
          <p:cNvSpPr txBox="1"/>
          <p:nvPr>
            <p:ph type="body" sz="quarter" idx="21" hasCustomPrompt="1"/>
          </p:nvPr>
        </p:nvSpPr>
        <p:spPr>
          <a:xfrm>
            <a:off x="1270000" y="2133600"/>
            <a:ext cx="21844000" cy="1016000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54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Sous-titre de la diapositive</a:t>
            </a:r>
          </a:p>
        </p:txBody>
      </p:sp>
      <p:sp>
        <p:nvSpPr>
          <p:cNvPr id="81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- titre"/>
          <p:cNvSpPr txBox="1"/>
          <p:nvPr>
            <p:ph type="title" hasCustomPrompt="1"/>
          </p:nvPr>
        </p:nvSpPr>
        <p:spPr>
          <a:xfrm>
            <a:off x="1270000" y="812800"/>
            <a:ext cx="21844000" cy="1562100"/>
          </a:xfrm>
          <a:prstGeom prst="rect">
            <a:avLst/>
          </a:prstGeom>
        </p:spPr>
        <p:txBody>
          <a:bodyPr/>
          <a:lstStyle/>
          <a:p>
            <a:pPr/>
            <a:r>
              <a:t>Agenda - titre</a:t>
            </a:r>
          </a:p>
        </p:txBody>
      </p:sp>
      <p:sp>
        <p:nvSpPr>
          <p:cNvPr id="89" name="Agenda - sous-titre"/>
          <p:cNvSpPr txBox="1"/>
          <p:nvPr>
            <p:ph type="body" sz="quarter" idx="21" hasCustomPrompt="1"/>
          </p:nvPr>
        </p:nvSpPr>
        <p:spPr>
          <a:xfrm>
            <a:off x="1270000" y="2133600"/>
            <a:ext cx="21844000" cy="1016000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54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Agenda - sous-titre</a:t>
            </a:r>
          </a:p>
        </p:txBody>
      </p:sp>
      <p:sp>
        <p:nvSpPr>
          <p:cNvPr id="90" name="Texte niveau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buClrTx/>
              <a:buSzTx/>
              <a:buNone/>
              <a:defRPr spc="-55" sz="5500"/>
            </a:lvl1pPr>
            <a:lvl2pPr marL="0" indent="457200" defTabSz="825500">
              <a:buClrTx/>
              <a:buSzTx/>
              <a:buNone/>
              <a:defRPr spc="-55" sz="5500"/>
            </a:lvl2pPr>
            <a:lvl3pPr marL="0" indent="914400" defTabSz="825500">
              <a:buClrTx/>
              <a:buSzTx/>
              <a:buNone/>
              <a:defRPr spc="-55" sz="5500"/>
            </a:lvl3pPr>
            <a:lvl4pPr marL="0" indent="1371600" defTabSz="825500">
              <a:buClrTx/>
              <a:buSzTx/>
              <a:buNone/>
              <a:defRPr spc="-55" sz="5500"/>
            </a:lvl4pPr>
            <a:lvl5pPr marL="0" indent="1828800" defTabSz="825500">
              <a:buClrTx/>
              <a:buSzTx/>
              <a:buNone/>
              <a:defRPr spc="-55" sz="5500"/>
            </a:lvl5pPr>
          </a:lstStyle>
          <a:p>
            <a:pPr/>
            <a:r>
              <a:t>Points à l’ordre du jour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éclar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e niveau 1…"/>
          <p:cNvSpPr txBox="1"/>
          <p:nvPr>
            <p:ph type="body" sz="half" idx="1" hasCustomPrompt="1"/>
          </p:nvPr>
        </p:nvSpPr>
        <p:spPr>
          <a:xfrm>
            <a:off x="1270000" y="4927600"/>
            <a:ext cx="21844000" cy="3902869"/>
          </a:xfrm>
          <a:prstGeom prst="rect">
            <a:avLst/>
          </a:prstGeom>
        </p:spPr>
        <p:txBody>
          <a:bodyPr anchor="ctr"/>
          <a:lstStyle>
            <a:lvl1pPr marL="0" indent="0" algn="ctr">
              <a:spcBef>
                <a:spcPts val="0"/>
              </a:spcBef>
              <a:buClrTx/>
              <a:buSzTx/>
              <a:buNone/>
              <a:defRPr spc="-252" sz="8400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Graphik Medium"/>
                <a:ea typeface="Graphik Medium"/>
                <a:cs typeface="Graphik Medium"/>
                <a:sym typeface="Graphik Medium"/>
              </a:defRPr>
            </a:lvl1pPr>
            <a:lvl2pPr marL="0" indent="457200" algn="ctr">
              <a:spcBef>
                <a:spcPts val="0"/>
              </a:spcBef>
              <a:buClrTx/>
              <a:buSzTx/>
              <a:buNone/>
              <a:defRPr spc="-252" sz="8400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Graphik Medium"/>
                <a:ea typeface="Graphik Medium"/>
                <a:cs typeface="Graphik Medium"/>
                <a:sym typeface="Graphik Medium"/>
              </a:defRPr>
            </a:lvl2pPr>
            <a:lvl3pPr marL="0" indent="914400" algn="ctr">
              <a:spcBef>
                <a:spcPts val="0"/>
              </a:spcBef>
              <a:buClrTx/>
              <a:buSzTx/>
              <a:buNone/>
              <a:defRPr spc="-252" sz="8400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Graphik Medium"/>
                <a:ea typeface="Graphik Medium"/>
                <a:cs typeface="Graphik Medium"/>
                <a:sym typeface="Graphik Medium"/>
              </a:defRPr>
            </a:lvl3pPr>
            <a:lvl4pPr marL="0" indent="1371600" algn="ctr">
              <a:spcBef>
                <a:spcPts val="0"/>
              </a:spcBef>
              <a:buClrTx/>
              <a:buSzTx/>
              <a:buNone/>
              <a:defRPr spc="-252" sz="8400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Graphik Medium"/>
                <a:ea typeface="Graphik Medium"/>
                <a:cs typeface="Graphik Medium"/>
                <a:sym typeface="Graphik Medium"/>
              </a:defRPr>
            </a:lvl4pPr>
            <a:lvl5pPr marL="0" indent="1828800" algn="ctr">
              <a:spcBef>
                <a:spcPts val="0"/>
              </a:spcBef>
              <a:buClrTx/>
              <a:buSzTx/>
              <a:buNone/>
              <a:defRPr spc="-252" sz="8400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pPr/>
            <a:r>
              <a:t>Déclaration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ait import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e niveau 1…"/>
          <p:cNvSpPr txBox="1"/>
          <p:nvPr>
            <p:ph type="body" sz="half" idx="1" hasCustomPrompt="1"/>
          </p:nvPr>
        </p:nvSpPr>
        <p:spPr>
          <a:xfrm>
            <a:off x="1270000" y="3906096"/>
            <a:ext cx="21844000" cy="4488604"/>
          </a:xfrm>
          <a:prstGeom prst="rect">
            <a:avLst/>
          </a:prstGeom>
        </p:spPr>
        <p:txBody>
          <a:bodyPr anchor="b"/>
          <a:lstStyle>
            <a:lvl1pPr marL="0" indent="0" algn="ctr" defTabSz="2438338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pc="-448" sz="22400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Graphik Semibold"/>
              </a:defRPr>
            </a:lvl1pPr>
            <a:lvl2pPr marL="0" indent="457200" algn="ctr" defTabSz="2438338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pc="-448" sz="22400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Graphik Semibold"/>
              </a:defRPr>
            </a:lvl2pPr>
            <a:lvl3pPr marL="0" indent="914400" algn="ctr" defTabSz="2438338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pc="-448" sz="22400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Graphik Semibold"/>
              </a:defRPr>
            </a:lvl3pPr>
            <a:lvl4pPr marL="0" indent="1371600" algn="ctr" defTabSz="2438338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pc="-448" sz="22400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Graphik Semibold"/>
              </a:defRPr>
            </a:lvl4pPr>
            <a:lvl5pPr marL="0" indent="1828800" algn="ctr" defTabSz="2438338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pc="-448" sz="22400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Graphik Semibold"/>
              </a:defRPr>
            </a:lvl5pPr>
          </a:lstStyle>
          <a:p>
            <a:pPr/>
            <a:r>
              <a:t>100 %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Détails des faits"/>
          <p:cNvSpPr txBox="1"/>
          <p:nvPr>
            <p:ph type="body" sz="quarter" idx="21" hasCustomPrompt="1"/>
          </p:nvPr>
        </p:nvSpPr>
        <p:spPr>
          <a:xfrm>
            <a:off x="1270000" y="8521700"/>
            <a:ext cx="21844000" cy="1016000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44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Détails des faits</a:t>
            </a:r>
          </a:p>
        </p:txBody>
      </p:sp>
      <p:sp>
        <p:nvSpPr>
          <p:cNvPr id="108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1270000" y="11155086"/>
            <a:ext cx="21844000" cy="832613"/>
          </a:xfrm>
          <a:prstGeom prst="rect">
            <a:avLst/>
          </a:prstGeom>
        </p:spPr>
        <p:txBody>
          <a:bodyPr anchor="ctr"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44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16" name="Texte niveau 1…"/>
          <p:cNvSpPr txBox="1"/>
          <p:nvPr>
            <p:ph type="body" sz="half" idx="1" hasCustomPrompt="1"/>
          </p:nvPr>
        </p:nvSpPr>
        <p:spPr>
          <a:xfrm>
            <a:off x="1270000" y="5141969"/>
            <a:ext cx="21844000" cy="3430191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pc="-168" sz="8400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542E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Graphik Semibold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pc="-168" sz="8400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542E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Graphik Semibold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pc="-168" sz="8400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542E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Graphik Semibold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pc="-168" sz="8400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542E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Graphik Semibold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pc="-168" sz="8400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542E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Graphik Semibold"/>
              </a:defRPr>
            </a:lvl5pPr>
          </a:lstStyle>
          <a:p>
            <a:pPr/>
            <a:r>
              <a:t>« Citation intéressante »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3 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988149250_2145x1620.jpg"/>
          <p:cNvSpPr/>
          <p:nvPr>
            <p:ph type="pic" sz="half" idx="21"/>
          </p:nvPr>
        </p:nvSpPr>
        <p:spPr>
          <a:xfrm>
            <a:off x="12192000" y="4813300"/>
            <a:ext cx="12192000" cy="920794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1169517375_2880x1920.jpg"/>
          <p:cNvSpPr/>
          <p:nvPr>
            <p:ph type="pic" sz="half" idx="22"/>
          </p:nvPr>
        </p:nvSpPr>
        <p:spPr>
          <a:xfrm>
            <a:off x="12192000" y="-628650"/>
            <a:ext cx="12192000" cy="812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184386109_2439x1626.jpg"/>
          <p:cNvSpPr/>
          <p:nvPr>
            <p:ph type="pic" idx="23"/>
          </p:nvPr>
        </p:nvSpPr>
        <p:spPr>
          <a:xfrm>
            <a:off x="-4203700" y="0"/>
            <a:ext cx="20574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1169517375_2880x1920.jpg"/>
          <p:cNvSpPr/>
          <p:nvPr>
            <p:ph type="pic" idx="21"/>
          </p:nvPr>
        </p:nvSpPr>
        <p:spPr>
          <a:xfrm>
            <a:off x="0" y="-1270000"/>
            <a:ext cx="24384000" cy="162560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de diapositive"/>
          <p:cNvSpPr txBox="1"/>
          <p:nvPr>
            <p:ph type="title" hasCustomPrompt="1"/>
          </p:nvPr>
        </p:nvSpPr>
        <p:spPr>
          <a:xfrm>
            <a:off x="1270000" y="812800"/>
            <a:ext cx="21844000" cy="1557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/>
            <a:r>
              <a:t>Titre de diapositive</a:t>
            </a:r>
          </a:p>
        </p:txBody>
      </p:sp>
      <p:sp>
        <p:nvSpPr>
          <p:cNvPr id="3" name="Texte niveau 1…"/>
          <p:cNvSpPr txBox="1"/>
          <p:nvPr>
            <p:ph type="body" idx="1" hasCustomPrompt="1"/>
          </p:nvPr>
        </p:nvSpPr>
        <p:spPr>
          <a:xfrm>
            <a:off x="1270000" y="4267200"/>
            <a:ext cx="21844000" cy="8432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Texte de puce de diapositive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Numéro de diapositive"/>
          <p:cNvSpPr txBox="1"/>
          <p:nvPr>
            <p:ph type="sldNum" sz="quarter" idx="2"/>
          </p:nvPr>
        </p:nvSpPr>
        <p:spPr>
          <a:xfrm>
            <a:off x="11977623" y="13081000"/>
            <a:ext cx="416053" cy="467107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>
              <a:defRPr sz="22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252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Graphik Semibold"/>
        </a:defRPr>
      </a:lvl1pPr>
      <a:lvl2pPr marL="0" marR="0" indent="45720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252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Graphik Semibold"/>
        </a:defRPr>
      </a:lvl2pPr>
      <a:lvl3pPr marL="0" marR="0" indent="91440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252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Graphik Semibold"/>
        </a:defRPr>
      </a:lvl3pPr>
      <a:lvl4pPr marL="0" marR="0" indent="137160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252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Graphik Semibold"/>
        </a:defRPr>
      </a:lvl4pPr>
      <a:lvl5pPr marL="0" marR="0" indent="182880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252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Graphik Semibold"/>
        </a:defRPr>
      </a:lvl5pPr>
      <a:lvl6pPr marL="0" marR="0" indent="228600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252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Graphik Semibold"/>
        </a:defRPr>
      </a:lvl6pPr>
      <a:lvl7pPr marL="0" marR="0" indent="274320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252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Graphik Semibold"/>
        </a:defRPr>
      </a:lvl7pPr>
      <a:lvl8pPr marL="0" marR="0" indent="320040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252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Graphik Semibold"/>
        </a:defRPr>
      </a:lvl8pPr>
      <a:lvl9pPr marL="0" marR="0" indent="365760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252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Graphik Semibold"/>
        </a:defRPr>
      </a:lvl9pPr>
    </p:titleStyle>
    <p:bodyStyle>
      <a:lvl1pPr marL="5588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1pPr>
      <a:lvl2pPr marL="11176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2pPr>
      <a:lvl3pPr marL="16764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3pPr>
      <a:lvl4pPr marL="22352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4pPr>
      <a:lvl5pPr marL="27940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5pPr>
      <a:lvl6pPr marL="33528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6pPr>
      <a:lvl7pPr marL="39116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7pPr>
      <a:lvl8pPr marL="44704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8pPr>
      <a:lvl9pPr marL="50292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3" Type="http://schemas.openxmlformats.org/officeDocument/2006/relationships/image" Target="../media/image2.jpeg"/><Relationship Id="rId4" Type="http://schemas.openxmlformats.org/officeDocument/2006/relationships/image" Target="../media/image3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6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7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Relationship Id="rId3" Type="http://schemas.openxmlformats.org/officeDocument/2006/relationships/image" Target="../media/image9.jpeg"/><Relationship Id="rId4" Type="http://schemas.openxmlformats.org/officeDocument/2006/relationships/image" Target="../media/image10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.png"/><Relationship Id="rId3" Type="http://schemas.openxmlformats.org/officeDocument/2006/relationships/image" Target="../media/image8.jpeg"/><Relationship Id="rId4" Type="http://schemas.openxmlformats.org/officeDocument/2006/relationships/image" Target="../media/image11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4.png"/><Relationship Id="rId5" Type="http://schemas.openxmlformats.org/officeDocument/2006/relationships/image" Target="../media/image12.jpeg"/><Relationship Id="rId6" Type="http://schemas.openxmlformats.org/officeDocument/2006/relationships/image" Target="../media/image13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video" Target="../media/media2.mp4"/><Relationship Id="rId3" Type="http://schemas.microsoft.com/office/2007/relationships/media" Target="../media/media2.mp4"/><Relationship Id="rId4" Type="http://schemas.openxmlformats.org/officeDocument/2006/relationships/image" Target="../media/image5.png"/><Relationship Id="rId5" Type="http://schemas.openxmlformats.org/officeDocument/2006/relationships/video" Target="../media/media3.mp4"/><Relationship Id="rId6" Type="http://schemas.microsoft.com/office/2007/relationships/media" Target="../media/media3.mp4"/><Relationship Id="rId7" Type="http://schemas.openxmlformats.org/officeDocument/2006/relationships/image" Target="../media/image6.png"/><Relationship Id="rId8" Type="http://schemas.openxmlformats.org/officeDocument/2006/relationships/image" Target="../media/image14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video" Target="../media/media4.mp4"/><Relationship Id="rId3" Type="http://schemas.microsoft.com/office/2007/relationships/media" Target="../media/media4.mp4"/><Relationship Id="rId4" Type="http://schemas.openxmlformats.org/officeDocument/2006/relationships/image" Target="../media/image5.png"/><Relationship Id="rId5" Type="http://schemas.openxmlformats.org/officeDocument/2006/relationships/image" Target="../media/image15.jpeg"/><Relationship Id="rId6" Type="http://schemas.openxmlformats.org/officeDocument/2006/relationships/image" Target="../media/image16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video" Target="../media/media5.mp4"/><Relationship Id="rId3" Type="http://schemas.microsoft.com/office/2007/relationships/media" Target="../media/media5.mp4"/><Relationship Id="rId4" Type="http://schemas.openxmlformats.org/officeDocument/2006/relationships/image" Target="../media/image5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Album Photo Du Clown Alégria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Album Photo Du Clown Alégria</a:t>
            </a:r>
          </a:p>
        </p:txBody>
      </p:sp>
      <p:sp>
        <p:nvSpPr>
          <p:cNvPr id="152" name="Créée par Clown Alégria le 14 novembre 2020"/>
          <p:cNvSpPr txBox="1"/>
          <p:nvPr>
            <p:ph type="body" idx="21"/>
          </p:nvPr>
        </p:nvSpPr>
        <p:spPr>
          <a:prstGeom prst="rect">
            <a:avLst/>
          </a:prstGeom>
          <a:solidFill>
            <a:schemeClr val="accent5"/>
          </a:solidFill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457200">
              <a:defRPr sz="3200">
                <a:solidFill>
                  <a:srgbClr val="FFFFFF"/>
                </a:solidFill>
              </a:defRPr>
            </a:lvl1pPr>
          </a:lstStyle>
          <a:p>
            <a:pPr/>
            <a:r>
              <a:t>Créée par Clown Alégria le 14 novembre 2020</a:t>
            </a:r>
          </a:p>
        </p:txBody>
      </p:sp>
      <p:sp>
        <p:nvSpPr>
          <p:cNvPr id="153" name="Toutes les photos et les vidéos du Clown Alégria en 2017!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Toutes les photos et les vidéos du Clown Alégria en 2017!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Début du Clown Alégria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Début du Clown Alégria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alegria-magique-1.jpg" descr="alegria-magique-1.jp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0" t="0" r="0" b="36484"/>
          <a:stretch>
            <a:fillRect/>
          </a:stretch>
        </p:blipFill>
        <p:spPr>
          <a:xfrm>
            <a:off x="12192000" y="-25400"/>
            <a:ext cx="12192000" cy="13766800"/>
          </a:xfrm>
          <a:prstGeom prst="rect">
            <a:avLst/>
          </a:prstGeom>
        </p:spPr>
      </p:pic>
      <p:sp>
        <p:nvSpPr>
          <p:cNvPr id="158" name="2017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2017</a:t>
            </a:r>
          </a:p>
        </p:txBody>
      </p:sp>
      <p:sp>
        <p:nvSpPr>
          <p:cNvPr id="159" name="Photos Du Début Du Clown Alégria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Photos Du Début Du Clown Alégria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pinta-caritas-pique-nique-du-dc3a9putc3a9.png" descr="pinta-caritas-pique-nique-du-dc3a9putc3a9.png"/>
          <p:cNvPicPr>
            <a:picLocks noChangeAspect="0"/>
          </p:cNvPicPr>
          <p:nvPr>
            <p:ph type="pic" idx="21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12065000" y="6688006"/>
            <a:ext cx="12446000" cy="7175501"/>
          </a:xfrm>
          <a:prstGeom prst="rect">
            <a:avLst/>
          </a:prstGeom>
          <a:ln w="9525">
            <a:round/>
          </a:ln>
        </p:spPr>
      </p:pic>
      <p:pic>
        <p:nvPicPr>
          <p:cNvPr id="162" name="equipe-danimation-dalegria-2.jpg" descr="equipe-danimation-dalegria-2.jpg"/>
          <p:cNvPicPr>
            <a:picLocks noChangeAspect="1"/>
          </p:cNvPicPr>
          <p:nvPr>
            <p:ph type="pic" idx="22"/>
          </p:nvPr>
        </p:nvPicPr>
        <p:blipFill>
          <a:blip r:embed="rId3">
            <a:extLst/>
          </a:blip>
          <a:srcRect l="0" t="7990" r="0" b="17148"/>
          <a:stretch>
            <a:fillRect/>
          </a:stretch>
        </p:blipFill>
        <p:spPr>
          <a:xfrm>
            <a:off x="12192000" y="0"/>
            <a:ext cx="12192000" cy="6845301"/>
          </a:xfrm>
          <a:prstGeom prst="rect">
            <a:avLst/>
          </a:prstGeom>
        </p:spPr>
      </p:pic>
      <p:pic>
        <p:nvPicPr>
          <p:cNvPr id="163" name="img_2977.jpg" descr="img_2977.jpg"/>
          <p:cNvPicPr>
            <a:picLocks noChangeAspect="1"/>
          </p:cNvPicPr>
          <p:nvPr>
            <p:ph type="pic" idx="23"/>
          </p:nvPr>
        </p:nvPicPr>
        <p:blipFill>
          <a:blip r:embed="rId4">
            <a:extLst/>
          </a:blip>
          <a:srcRect l="0" t="15448" r="0" b="0"/>
          <a:stretch>
            <a:fillRect/>
          </a:stretch>
        </p:blipFill>
        <p:spPr>
          <a:xfrm>
            <a:off x="0" y="0"/>
            <a:ext cx="12166600" cy="137160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Fete De Leyl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Fete De Leyla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fc3aate-leyla22.jpg" descr="fc3aate-leyla22.jp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0" t="12569" r="0" b="12569"/>
          <a:stretch>
            <a:fillRect/>
          </a:stretch>
        </p:blipFill>
        <p:spPr>
          <a:xfrm>
            <a:off x="12192000" y="6870700"/>
            <a:ext cx="12192000" cy="6845300"/>
          </a:xfrm>
          <a:prstGeom prst="rect">
            <a:avLst/>
          </a:prstGeom>
        </p:spPr>
      </p:pic>
      <p:pic>
        <p:nvPicPr>
          <p:cNvPr id="168" name="fc3aate-leyla41.jpg" descr="fc3aate-leyla41.jpg"/>
          <p:cNvPicPr>
            <a:picLocks noChangeAspect="1"/>
          </p:cNvPicPr>
          <p:nvPr>
            <p:ph type="pic" idx="22"/>
          </p:nvPr>
        </p:nvPicPr>
        <p:blipFill>
          <a:blip r:embed="rId3">
            <a:extLst/>
          </a:blip>
          <a:srcRect l="0" t="18043" r="0" b="7095"/>
          <a:stretch>
            <a:fillRect/>
          </a:stretch>
        </p:blipFill>
        <p:spPr>
          <a:xfrm>
            <a:off x="12192000" y="0"/>
            <a:ext cx="12192000" cy="6845300"/>
          </a:xfrm>
          <a:prstGeom prst="rect">
            <a:avLst/>
          </a:prstGeom>
        </p:spPr>
      </p:pic>
      <p:pic>
        <p:nvPicPr>
          <p:cNvPr id="169" name="fc3aate-leyla41.jpg" descr="fc3aate-leyla41.jpg"/>
          <p:cNvPicPr>
            <a:picLocks noChangeAspect="1"/>
          </p:cNvPicPr>
          <p:nvPr>
            <p:ph type="pic" idx="23"/>
          </p:nvPr>
        </p:nvPicPr>
        <p:blipFill>
          <a:blip r:embed="rId3">
            <a:extLst/>
          </a:blip>
          <a:srcRect l="33472" t="0" r="0" b="0"/>
          <a:stretch>
            <a:fillRect/>
          </a:stretch>
        </p:blipFill>
        <p:spPr>
          <a:xfrm>
            <a:off x="0" y="0"/>
            <a:ext cx="12166600" cy="137160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Fete de Luci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Fete de Lucia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fc3aate-lucia.png" descr="fc3aate-lucia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68712" y="-13478"/>
            <a:ext cx="20846576" cy="1374295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Jardin Zoologique De Québec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Jardin Zoologique De Québec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21544100_212817065918803_7824391078192429882_o.jpg" descr="21544100_212817065918803_7824391078192429882_o.jp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0" t="16595" r="0" b="8404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21586791_1925416154379092_1637163877914686413_o.jpg" descr="21586791_1925416154379092_1637163877914686413_o.jp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0" t="0" r="0" b="25000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ublications sur Facebook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Publications sur Facebook</a:t>
            </a:r>
          </a:p>
        </p:txBody>
      </p:sp>
      <p:sp>
        <p:nvSpPr>
          <p:cNvPr id="182" name="Clown Alégria en 2017"/>
          <p:cNvSpPr txBox="1"/>
          <p:nvPr>
            <p:ph type="body" idx="21"/>
          </p:nvPr>
        </p:nvSpPr>
        <p:spPr>
          <a:prstGeom prst="rect">
            <a:avLst/>
          </a:prstGeom>
          <a:solidFill>
            <a:schemeClr val="accent5"/>
          </a:solidFill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457200">
              <a:defRPr sz="3200">
                <a:solidFill>
                  <a:srgbClr val="FFFFFF"/>
                </a:solidFill>
              </a:defRPr>
            </a:lvl1pPr>
          </a:lstStyle>
          <a:p>
            <a:pPr/>
            <a:r>
              <a:t>Clown Alégria en 2017</a:t>
            </a:r>
          </a:p>
        </p:txBody>
      </p:sp>
      <p:sp>
        <p:nvSpPr>
          <p:cNvPr id="183" name="En 2017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En 2017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hotos et vidéo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Photos et vidéos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19105817_318234691931493_2644064918969601070_n.jpg" descr="19105817_318234691931493_2644064918969601070_n.jp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0" t="0" r="0" b="185"/>
          <a:stretch>
            <a:fillRect/>
          </a:stretch>
        </p:blipFill>
        <p:spPr>
          <a:xfrm>
            <a:off x="12192000" y="6870700"/>
            <a:ext cx="12192000" cy="6845300"/>
          </a:xfrm>
          <a:prstGeom prst="rect">
            <a:avLst/>
          </a:prstGeom>
        </p:spPr>
      </p:pic>
      <p:pic>
        <p:nvPicPr>
          <p:cNvPr id="188" name="18740039_311978445890451_6295995036355969460_n.jpg" descr="18740039_311978445890451_6295995036355969460_n.jpg"/>
          <p:cNvPicPr>
            <a:picLocks noChangeAspect="1"/>
          </p:cNvPicPr>
          <p:nvPr>
            <p:ph type="pic" idx="22"/>
          </p:nvPr>
        </p:nvPicPr>
        <p:blipFill>
          <a:blip r:embed="rId3">
            <a:extLst/>
          </a:blip>
          <a:srcRect l="0" t="12569" r="0" b="12569"/>
          <a:stretch>
            <a:fillRect/>
          </a:stretch>
        </p:blipFill>
        <p:spPr>
          <a:xfrm>
            <a:off x="12192000" y="0"/>
            <a:ext cx="12192000" cy="6845300"/>
          </a:xfrm>
          <a:prstGeom prst="rect">
            <a:avLst/>
          </a:prstGeom>
        </p:spPr>
      </p:pic>
      <p:pic>
        <p:nvPicPr>
          <p:cNvPr id="189" name="18839123_315566428864986_9018073072394378231_n.jpg" descr="18839123_315566428864986_9018073072394378231_n.jpg"/>
          <p:cNvPicPr>
            <a:picLocks noChangeAspect="1"/>
          </p:cNvPicPr>
          <p:nvPr>
            <p:ph type="pic" idx="23"/>
          </p:nvPr>
        </p:nvPicPr>
        <p:blipFill>
          <a:blip r:embed="rId4">
            <a:extLst/>
          </a:blip>
          <a:srcRect l="31937" t="0" r="1534" b="0"/>
          <a:stretch>
            <a:fillRect/>
          </a:stretch>
        </p:blipFill>
        <p:spPr>
          <a:xfrm>
            <a:off x="0" y="0"/>
            <a:ext cx="12166600" cy="137160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18952791_318234708598158_229782066501188646_n.png" descr="18952791_318234708598158_229782066501188646_n.pn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0" t="0" r="0" b="185"/>
          <a:stretch>
            <a:fillRect/>
          </a:stretch>
        </p:blipFill>
        <p:spPr>
          <a:xfrm>
            <a:off x="12192000" y="6870700"/>
            <a:ext cx="12192000" cy="6845300"/>
          </a:xfrm>
          <a:prstGeom prst="rect">
            <a:avLst/>
          </a:prstGeom>
        </p:spPr>
      </p:pic>
      <p:pic>
        <p:nvPicPr>
          <p:cNvPr id="192" name="19105817_318234691931493_2644064918969601070_n.jpg" descr="19105817_318234691931493_2644064918969601070_n.jpg"/>
          <p:cNvPicPr>
            <a:picLocks noChangeAspect="1"/>
          </p:cNvPicPr>
          <p:nvPr>
            <p:ph type="pic" idx="22"/>
          </p:nvPr>
        </p:nvPicPr>
        <p:blipFill>
          <a:blip r:embed="rId3">
            <a:extLst/>
          </a:blip>
          <a:srcRect l="0" t="0" r="0" b="185"/>
          <a:stretch>
            <a:fillRect/>
          </a:stretch>
        </p:blipFill>
        <p:spPr>
          <a:xfrm>
            <a:off x="12192000" y="0"/>
            <a:ext cx="12192000" cy="6845301"/>
          </a:xfrm>
          <a:prstGeom prst="rect">
            <a:avLst/>
          </a:prstGeom>
        </p:spPr>
      </p:pic>
      <p:pic>
        <p:nvPicPr>
          <p:cNvPr id="193" name="19250441_321080534980242_4552336501415254497_o.jpg" descr="19250441_321080534980242_4552336501415254497_o.jpg"/>
          <p:cNvPicPr>
            <a:picLocks noChangeAspect="1"/>
          </p:cNvPicPr>
          <p:nvPr>
            <p:ph type="pic" idx="23"/>
          </p:nvPr>
        </p:nvPicPr>
        <p:blipFill>
          <a:blip r:embed="rId4">
            <a:extLst/>
          </a:blip>
          <a:srcRect l="16736" t="0" r="16736" b="0"/>
          <a:stretch>
            <a:fillRect/>
          </a:stretch>
        </p:blipFill>
        <p:spPr>
          <a:xfrm>
            <a:off x="0" y="0"/>
            <a:ext cx="12166600" cy="137160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44742747_1332540187078295_125800698539517938_n.mp4" descr="44742747_1332540187078295_125800698539517938_n.mp4"/>
          <p:cNvPicPr>
            <a:picLocks noChangeAspect="0"/>
          </p:cNvPicPr>
          <p:nvPr>
            <p:ph type="pic" idx="21"/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4886740" y="6870700"/>
            <a:ext cx="6802518" cy="6845300"/>
          </a:xfrm>
          <a:prstGeom prst="rect">
            <a:avLst/>
          </a:prstGeom>
        </p:spPr>
      </p:pic>
      <p:pic>
        <p:nvPicPr>
          <p:cNvPr id="196" name="19620539_327798564308439_391785969327909407_o.jpg" descr="19620539_327798564308439_391785969327909407_o.jpg"/>
          <p:cNvPicPr>
            <a:picLocks noChangeAspect="1"/>
          </p:cNvPicPr>
          <p:nvPr>
            <p:ph type="pic" idx="22"/>
          </p:nvPr>
        </p:nvPicPr>
        <p:blipFill>
          <a:blip r:embed="rId5">
            <a:extLst/>
          </a:blip>
          <a:srcRect l="0" t="17123" r="0" b="8015"/>
          <a:stretch>
            <a:fillRect/>
          </a:stretch>
        </p:blipFill>
        <p:spPr>
          <a:xfrm>
            <a:off x="12192000" y="0"/>
            <a:ext cx="12192000" cy="6845301"/>
          </a:xfrm>
          <a:prstGeom prst="rect">
            <a:avLst/>
          </a:prstGeom>
        </p:spPr>
      </p:pic>
      <p:pic>
        <p:nvPicPr>
          <p:cNvPr id="197" name="20413911_339335629821399_1101538908740096815_o.jpg" descr="20413911_339335629821399_1101538908740096815_o.jpg"/>
          <p:cNvPicPr>
            <a:picLocks noChangeAspect="1"/>
          </p:cNvPicPr>
          <p:nvPr>
            <p:ph type="pic" idx="23"/>
          </p:nvPr>
        </p:nvPicPr>
        <p:blipFill>
          <a:blip r:embed="rId6">
            <a:extLst/>
          </a:blip>
          <a:srcRect l="0" t="7724" r="0" b="7724"/>
          <a:stretch>
            <a:fillRect/>
          </a:stretch>
        </p:blipFill>
        <p:spPr>
          <a:xfrm>
            <a:off x="0" y="0"/>
            <a:ext cx="12166600" cy="137160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9" presetID="15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Class="mediacall" nodeType="after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2243" fill="hold"/>
                                        <p:tgtEl>
                                          <p:spTgt spid="19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14" fill="hold" display="0">
                  <p:stCondLst>
                    <p:cond delay="indefinite"/>
                  </p:stCondLst>
                </p:cTn>
                <p:tgtEl>
                  <p:spTgt spid="195"/>
                </p:tgtEl>
              </p:cMediaNode>
            </p:video>
            <p:seq concurrent="1" prevAc="none" nextAc="seek">
              <p:cTn id="15" evtFilter="cancelBubble" nodeType="interactiveSeq" restart="whenNotActive" fill="hold">
                <p:stCondLst>
                  <p:cond delay="0" evt="onClick">
                    <p:tgtEl>
                      <p:spTgt spid="195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19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95"/>
                  </p:tgtEl>
                </p:cond>
              </p:nextCondLst>
            </p:seq>
          </p:childTnLst>
        </p:cTn>
      </p:par>
    </p:tnLst>
    <p:bldLst>
      <p:bldP build="whole" bldLvl="1" animBg="1" rev="0" advAuto="0" spid="195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10000000_367703154308860_6312593452648856341_n.mp4" descr="10000000_367703154308860_6312593452648856341_n.mp4"/>
          <p:cNvPicPr>
            <a:picLocks noChangeAspect="0"/>
          </p:cNvPicPr>
          <p:nvPr>
            <p:ph type="pic" idx="21"/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2203289" y="6870700"/>
            <a:ext cx="12169423" cy="6845300"/>
          </a:xfrm>
          <a:prstGeom prst="rect">
            <a:avLst/>
          </a:prstGeom>
        </p:spPr>
      </p:pic>
      <p:pic>
        <p:nvPicPr>
          <p:cNvPr id="200" name="122504032_123210712710755_5250136088198882399_n.mp4" descr="122504032_123210712710755_5250136088198882399_n.mp4"/>
          <p:cNvPicPr>
            <a:picLocks noChangeAspect="0"/>
          </p:cNvPicPr>
          <p:nvPr>
            <p:ph type="pic" idx="22"/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3724466" y="0"/>
            <a:ext cx="9127068" cy="6845301"/>
          </a:xfrm>
          <a:prstGeom prst="rect">
            <a:avLst/>
          </a:prstGeom>
        </p:spPr>
      </p:pic>
      <p:pic>
        <p:nvPicPr>
          <p:cNvPr id="201" name="20934895_347140849040877_2227415789528454847_o.jpg" descr="20934895_347140849040877_2227415789528454847_o.jpg"/>
          <p:cNvPicPr>
            <a:picLocks noChangeAspect="1"/>
          </p:cNvPicPr>
          <p:nvPr>
            <p:ph type="pic" idx="23"/>
          </p:nvPr>
        </p:nvPicPr>
        <p:blipFill>
          <a:blip r:embed="rId8">
            <a:extLst/>
          </a:blip>
          <a:srcRect l="16736" t="0" r="16736" b="0"/>
          <a:stretch>
            <a:fillRect/>
          </a:stretch>
        </p:blipFill>
        <p:spPr>
          <a:xfrm>
            <a:off x="0" y="0"/>
            <a:ext cx="12166600" cy="137160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mediacall" nodeType="after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322" fill="hold"/>
                                        <p:tgtEl>
                                          <p:spTgt spid="2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mediacall" nodeType="after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5192" fill="hold"/>
                                        <p:tgtEl>
                                          <p:spTgt spid="19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17" fill="hold" display="0">
                  <p:stCondLst>
                    <p:cond delay="indefinite"/>
                  </p:stCondLst>
                </p:cTn>
                <p:tgtEl>
                  <p:spTgt spid="199"/>
                </p:tgtEl>
              </p:cMediaNode>
            </p:video>
            <p:seq concurrent="1" prevAc="none" nextAc="seek">
              <p:cTn id="18" evtFilter="cancelBubble" nodeType="interactiveSeq" restart="whenNotActive" fill="hold">
                <p:stCondLst>
                  <p:cond delay="0" evt="onClick">
                    <p:tgtEl>
                      <p:spTgt spid="199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19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99"/>
                  </p:tgtEl>
                </p:cond>
              </p:nextCondLst>
            </p:seq>
            <p:video fullScrn="0">
              <p:cMediaNode mute="0" showWhenStopped="1" numSld="1" vol="100000">
                <p:cTn id="23" fill="hold" display="0">
                  <p:stCondLst>
                    <p:cond delay="indefinite"/>
                  </p:stCondLst>
                </p:cTn>
                <p:tgtEl>
                  <p:spTgt spid="200"/>
                </p:tgtEl>
              </p:cMediaNode>
            </p:video>
            <p:seq concurrent="1" prevAc="none" nextAc="seek">
              <p:cTn id="24" evtFilter="cancelBubble" nodeType="interactiveSeq" restart="whenNotActive" fill="hold">
                <p:stCondLst>
                  <p:cond delay="0" evt="onClick">
                    <p:tgtEl>
                      <p:spTgt spid="200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8" dur="1" fill="hold"/>
                                        <p:tgtEl>
                                          <p:spTgt spid="2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200"/>
                  </p:tgtEl>
                </p:cond>
              </p:nextCondLst>
            </p:seq>
          </p:childTnLst>
        </p:cTn>
      </p:par>
    </p:tnLst>
    <p:bldLst>
      <p:bldP build="whole" bldLvl="1" animBg="1" rev="0" advAuto="0" spid="200" grpId="1"/>
      <p:bldP build="whole" bldLvl="1" animBg="1" rev="0" advAuto="0" spid="199" grpId="3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45205941_1469063286626546_7068783828811637903_n.mp4" descr="45205941_1469063286626546_7068783828811637903_n.mp4"/>
          <p:cNvPicPr>
            <a:picLocks noChangeAspect="0"/>
          </p:cNvPicPr>
          <p:nvPr>
            <p:ph type="pic" idx="21"/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2203289" y="6870700"/>
            <a:ext cx="12169423" cy="6845300"/>
          </a:xfrm>
          <a:prstGeom prst="rect">
            <a:avLst/>
          </a:prstGeom>
        </p:spPr>
      </p:pic>
      <p:pic>
        <p:nvPicPr>
          <p:cNvPr id="204" name="21055880_347140802374215_4738704883435088192_o.jpg" descr="21055880_347140802374215_4738704883435088192_o.jpg"/>
          <p:cNvPicPr>
            <a:picLocks noChangeAspect="1"/>
          </p:cNvPicPr>
          <p:nvPr>
            <p:ph type="pic" idx="22"/>
          </p:nvPr>
        </p:nvPicPr>
        <p:blipFill>
          <a:blip r:embed="rId5">
            <a:extLst/>
          </a:blip>
          <a:srcRect l="0" t="0" r="0" b="185"/>
          <a:stretch>
            <a:fillRect/>
          </a:stretch>
        </p:blipFill>
        <p:spPr>
          <a:xfrm>
            <a:off x="12192000" y="0"/>
            <a:ext cx="12192000" cy="6845301"/>
          </a:xfrm>
          <a:prstGeom prst="rect">
            <a:avLst/>
          </a:prstGeom>
        </p:spPr>
      </p:pic>
      <p:pic>
        <p:nvPicPr>
          <p:cNvPr id="205" name="20988538_347140842374211_310924481988843412_o.jpg" descr="20988538_347140842374211_310924481988843412_o.jpg"/>
          <p:cNvPicPr>
            <a:picLocks noChangeAspect="1"/>
          </p:cNvPicPr>
          <p:nvPr>
            <p:ph type="pic" idx="23"/>
          </p:nvPr>
        </p:nvPicPr>
        <p:blipFill>
          <a:blip r:embed="rId6">
            <a:extLst/>
          </a:blip>
          <a:srcRect l="16736" t="0" r="16736" b="0"/>
          <a:stretch>
            <a:fillRect/>
          </a:stretch>
        </p:blipFill>
        <p:spPr>
          <a:xfrm>
            <a:off x="0" y="0"/>
            <a:ext cx="12166600" cy="137160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mediacall" nodeType="after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0299" fill="hold"/>
                                        <p:tgtEl>
                                          <p:spTgt spid="20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10" fill="hold" display="0">
                  <p:stCondLst>
                    <p:cond delay="indefinite"/>
                  </p:stCondLst>
                </p:cTn>
                <p:tgtEl>
                  <p:spTgt spid="203"/>
                </p:tgtEl>
              </p:cMediaNode>
            </p:video>
            <p:seq concurrent="1" prevAc="none" nextAc="seek">
              <p:cTn id="11" evtFilter="cancelBubble" nodeType="interactiveSeq" restart="whenNotActive" fill="hold">
                <p:stCondLst>
                  <p:cond delay="0" evt="onClick">
                    <p:tgtEl>
                      <p:spTgt spid="203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0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203"/>
                  </p:tgtEl>
                </p:cond>
              </p:nextCondLst>
            </p:seq>
          </p:childTnLst>
        </p:cTn>
      </p:par>
    </p:tnLst>
    <p:bldLst>
      <p:bldP build="whole" bldLvl="1" animBg="1" rev="0" advAuto="0" spid="203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121360582_1147764952306974_3020899646851787396_n.mp4" descr="121360582_1147764952306974_3020899646851787396_n.mp4"/>
          <p:cNvPicPr>
            <a:picLocks noChangeAspect="0"/>
          </p:cNvPicPr>
          <p:nvPr>
            <p:ph type="pic" idx="21"/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mediacall" nodeType="after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8232" fill="hold"/>
                                        <p:tgtEl>
                                          <p:spTgt spid="2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10" fill="hold" display="0">
                  <p:stCondLst>
                    <p:cond delay="indefinite"/>
                  </p:stCondLst>
                </p:cTn>
                <p:tgtEl>
                  <p:spTgt spid="207"/>
                </p:tgtEl>
              </p:cMediaNode>
            </p:video>
            <p:seq concurrent="1" prevAc="none" nextAc="seek">
              <p:cTn id="11" evtFilter="cancelBubble" nodeType="interactiveSeq" restart="whenNotActive" fill="hold">
                <p:stCondLst>
                  <p:cond delay="0" evt="onClick">
                    <p:tgtEl>
                      <p:spTgt spid="207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207"/>
                  </p:tgtEl>
                </p:cond>
              </p:nextCondLst>
            </p:seq>
          </p:childTnLst>
        </p:cTn>
      </p:par>
    </p:tnLst>
    <p:bldLst>
      <p:bldP build="whole" bldLvl="1" animBg="1" rev="0" advAuto="0" spid="207" grpId="1"/>
    </p:bldLst>
  </p:timing>
</p:sld>
</file>

<file path=ppt/theme/theme1.xml><?xml version="1.0" encoding="utf-8"?>
<a:theme xmlns:a="http://schemas.openxmlformats.org/drawingml/2006/main" xmlns:r="http://schemas.openxmlformats.org/officeDocument/2006/relationships" name="31_ColorGradientLight">
  <a:themeElements>
    <a:clrScheme name="31_ColorGradientLight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31_ColorGradientLight">
      <a:majorFont>
        <a:latin typeface="Graphik Semibold"/>
        <a:ea typeface="Graphik Semibold"/>
        <a:cs typeface="Graphik Semibold"/>
      </a:majorFont>
      <a:minorFont>
        <a:latin typeface="Graphik Semibold"/>
        <a:ea typeface="Graphik Semibold"/>
        <a:cs typeface="Graphik Semibold"/>
      </a:minorFont>
    </a:fontScheme>
    <a:fmtScheme name="31_ColorGradien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Medium"/>
            <a:ea typeface="Graphik Medium"/>
            <a:cs typeface="Graphik Medium"/>
            <a:sym typeface="Graphik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31_ColorGradientLight">
  <a:themeElements>
    <a:clrScheme name="31_ColorGradientLight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31_ColorGradientLight">
      <a:majorFont>
        <a:latin typeface="Graphik Semibold"/>
        <a:ea typeface="Graphik Semibold"/>
        <a:cs typeface="Graphik Semibold"/>
      </a:majorFont>
      <a:minorFont>
        <a:latin typeface="Graphik Semibold"/>
        <a:ea typeface="Graphik Semibold"/>
        <a:cs typeface="Graphik Semibold"/>
      </a:minorFont>
    </a:fontScheme>
    <a:fmtScheme name="31_ColorGradien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Medium"/>
            <a:ea typeface="Graphik Medium"/>
            <a:cs typeface="Graphik Medium"/>
            <a:sym typeface="Graphik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